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2269" autoAdjust="0"/>
  </p:normalViewPr>
  <p:slideViewPr>
    <p:cSldViewPr snapToGrid="0">
      <p:cViewPr varScale="1">
        <p:scale>
          <a:sx n="80" d="100"/>
          <a:sy n="80" d="100"/>
        </p:scale>
        <p:origin x="97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82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829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060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25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0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3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24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975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34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920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0786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490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713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802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765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1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89676CF-D4A6-4584-95FB-168F9EF817D5}" type="datetimeFigureOut">
              <a:rPr lang="en-US" smtClean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6691C-FC60-4AC4-888E-A280047B5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678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F5B6B-3F3A-4FFC-8B55-0BD394881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905256"/>
            <a:ext cx="8825658" cy="1348381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Battle Royale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9F943A-CAF8-4E22-AE99-834003C958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2253637"/>
            <a:ext cx="8825658" cy="861420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Visualization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13CFD-C977-42C5-896B-593080B07E0A}"/>
              </a:ext>
            </a:extLst>
          </p:cNvPr>
          <p:cNvSpPr txBox="1"/>
          <p:nvPr/>
        </p:nvSpPr>
        <p:spPr>
          <a:xfrm>
            <a:off x="3046476" y="3770376"/>
            <a:ext cx="6099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Visual images of the battle symbol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919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66488F9-1F6D-4EB4-9AA0-A626C7BEAE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1331118"/>
            <a:ext cx="6851969" cy="49592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718242-ED9A-4585-A1EF-C13FBEB9611A}"/>
              </a:ext>
            </a:extLst>
          </p:cNvPr>
          <p:cNvSpPr txBox="1"/>
          <p:nvPr/>
        </p:nvSpPr>
        <p:spPr>
          <a:xfrm>
            <a:off x="8065008" y="1766046"/>
            <a:ext cx="38953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"What the hell did you do to Miss. Anno?" (page 30). </a:t>
            </a:r>
          </a:p>
          <a:p>
            <a:endParaRPr lang="en-US" dirty="0"/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Miss Anno went missing, and questions were raised about her whereabouts. She had been killed after she refused to accept the assignment of a student. The quote accomplish the writer's motive, as it comes out as a symbol of fear that probably something wrong might have been done to Miss Anno. It is used in the book to create suspense and paint a picture of what might have ensued.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2296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F20E7-A9C7-48D7-B882-807879C19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B794D1-F922-4E77-8B25-6115BCCD2551}"/>
              </a:ext>
            </a:extLst>
          </p:cNvPr>
          <p:cNvSpPr txBox="1"/>
          <p:nvPr/>
        </p:nvSpPr>
        <p:spPr>
          <a:xfrm>
            <a:off x="7748337" y="1588433"/>
            <a:ext cx="41587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“Well, she was just as uncooperative as Mr. Hayashida was. Since none of them accepted your assignment, I had no choice but to use whatever means necessary to keep her quiet. In a quiet voice, Sakamochi said, "...abuse her. Don't worry about it. "She's not quite gone yet." </a:t>
            </a:r>
          </a:p>
          <a:p>
            <a:endParaRPr lang="en-US" dirty="0"/>
          </a:p>
          <a:p>
            <a:r>
              <a:rPr lang="en-US" dirty="0"/>
              <a:t>(Page 30)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F28018C-0A53-4461-AD49-19B81A684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1377361"/>
            <a:ext cx="6797381" cy="453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124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B64C74B-81D7-42BC-879A-A305F9690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120" y="1554480"/>
            <a:ext cx="7370572" cy="4503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D2074E-6564-488C-8940-31DB67005DCA}"/>
              </a:ext>
            </a:extLst>
          </p:cNvPr>
          <p:cNvSpPr txBox="1"/>
          <p:nvPr/>
        </p:nvSpPr>
        <p:spPr>
          <a:xfrm>
            <a:off x="8065008" y="1572768"/>
            <a:ext cx="3566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"You're going to die!" I roared. Yoshitoki refused to relent. He vowed, "I'll put an end to you, I'll put an end to you!" </a:t>
            </a:r>
          </a:p>
          <a:p>
            <a:endParaRPr lang="en-US" dirty="0"/>
          </a:p>
          <a:p>
            <a:r>
              <a:rPr lang="en-US" dirty="0"/>
              <a:t>(Page 31)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538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8BB6DBB-39DB-493C-8A69-061FDB3CEC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211" y="1243584"/>
            <a:ext cx="7397702" cy="49194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105EF6-37C0-4826-887D-C90BAB00B715}"/>
              </a:ext>
            </a:extLst>
          </p:cNvPr>
          <p:cNvSpPr txBox="1"/>
          <p:nvPr/>
        </p:nvSpPr>
        <p:spPr>
          <a:xfrm>
            <a:off x="8276517" y="1582340"/>
            <a:ext cx="39154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“The guns of the three troops were already cocked. His chest tightened as a result of the tightness in his throat. His buddy Yoshitoki Kuninobu was my friend, he remarked uncomfortably. I could at least shut his eyes. We're expected to honor the deceased, according to the education agenda of the Great Dictator." </a:t>
            </a:r>
          </a:p>
          <a:p>
            <a:endParaRPr lang="en-US" dirty="0"/>
          </a:p>
          <a:p>
            <a:r>
              <a:rPr lang="en-US" dirty="0"/>
              <a:t>Page 45.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6030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382E1B8-5D30-4462-A0FB-48BD42279FAE}"/>
              </a:ext>
            </a:extLst>
          </p:cNvPr>
          <p:cNvSpPr txBox="1"/>
          <p:nvPr/>
        </p:nvSpPr>
        <p:spPr>
          <a:xfrm>
            <a:off x="8540495" y="1668591"/>
            <a:ext cx="34361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“Was it possible—and if it was, how did they achieve it? Mayumi Tendo had barely left the school when someone came back to murder her.”  </a:t>
            </a:r>
          </a:p>
          <a:p>
            <a:endParaRPr lang="en-US" dirty="0"/>
          </a:p>
          <a:p>
            <a:r>
              <a:rPr lang="en-US" dirty="0"/>
              <a:t>Page 49</a:t>
            </a:r>
            <a:endParaRPr lang="en-GB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43F5E1F-7986-41F8-86A8-3D01876D6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367" y="1251284"/>
            <a:ext cx="7757833" cy="486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27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76B5228-BE5C-40B1-9087-352B5347E7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0733"/>
          <a:stretch/>
        </p:blipFill>
        <p:spPr>
          <a:xfrm>
            <a:off x="931562" y="969022"/>
            <a:ext cx="6573742" cy="52180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19C4C5-5575-4116-8699-EEAB8F0C2D34}"/>
              </a:ext>
            </a:extLst>
          </p:cNvPr>
          <p:cNvSpPr txBox="1"/>
          <p:nvPr/>
        </p:nvSpPr>
        <p:spPr>
          <a:xfrm>
            <a:off x="7973568" y="1591056"/>
            <a:ext cx="33489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“We’re running! Do your best, you have to run!”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Page 50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7748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D134FDF-F88F-471A-8DB2-F78C4B1017F5}"/>
              </a:ext>
            </a:extLst>
          </p:cNvPr>
          <p:cNvSpPr txBox="1"/>
          <p:nvPr/>
        </p:nvSpPr>
        <p:spPr>
          <a:xfrm>
            <a:off x="7936993" y="1773936"/>
            <a:ext cx="45034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“We’ll have to teach you a lesson.” “Yes, we must.”</a:t>
            </a:r>
          </a:p>
          <a:p>
            <a:endParaRPr lang="en-US" dirty="0"/>
          </a:p>
          <a:p>
            <a:r>
              <a:rPr lang="en-US" dirty="0"/>
              <a:t>(Page 63)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23DA1D8-43F4-47A6-BB98-D33C5BB47E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7194" y="1147475"/>
            <a:ext cx="7055628" cy="504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967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1017</TotalTime>
  <Words>333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Garamond</vt:lpstr>
      <vt:lpstr>Times New Roman</vt:lpstr>
      <vt:lpstr>Wingdings 3</vt:lpstr>
      <vt:lpstr>Ion</vt:lpstr>
      <vt:lpstr>Battle Royale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Battle Royale</dc:title>
  <dc:creator>ERICK</dc:creator>
  <cp:lastModifiedBy>matt mutua</cp:lastModifiedBy>
  <cp:revision>12</cp:revision>
  <dcterms:created xsi:type="dcterms:W3CDTF">2021-10-30T19:32:20Z</dcterms:created>
  <dcterms:modified xsi:type="dcterms:W3CDTF">2021-10-31T19:47:27Z</dcterms:modified>
</cp:coreProperties>
</file>